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31"/>
  </p:normalViewPr>
  <p:slideViewPr>
    <p:cSldViewPr snapToGrid="0" snapToObjects="1">
      <p:cViewPr varScale="1">
        <p:scale>
          <a:sx n="74" d="100"/>
          <a:sy n="74" d="100"/>
        </p:scale>
        <p:origin x="176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tiff>
</file>

<file path=ppt/media/image2.tiff>
</file>

<file path=ppt/media/image4.tiff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6B2DE-82BE-664D-ADFD-9FC5DD41B3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0440ED-7517-3D44-95CA-CB0473BF76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9D953D-D0AC-484E-B3D0-20E9A9DA31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10/30/18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F1DDFE-5D0B-EA41-B1D0-35ADA28C5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34CF1C-E066-9A49-BD80-B7743D12E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4672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20171A-D168-574C-BC59-34BB5612C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EBEAB7-EA3D-0440-BD9C-53858123C1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9FC443-70BC-B84A-B7AF-57C7644BB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10/30/18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FB1890-612D-6849-86B7-DB5A526EA6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06114F-ACFD-EA48-9294-628B4C34A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4699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DF12E3-C678-2A45-93EE-CC60E59C33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6AD0E5-0623-A64A-881A-183B2F0DEF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F3B77D-A6B6-E049-81AD-C7F8FD307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10/30/18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BD7FF4-B414-B041-A7CC-CE54979C18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75B5E0-F998-2344-80A0-0E5A5DE4E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4226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9FDCA-58A3-BB45-BE8A-A7896C3C4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C286E8-9E56-CD4D-84D2-71BB2AB614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8EC804-10B6-AD44-A2F7-5BEA411B19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10/30/18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26244B-123A-FD4C-B743-F536933A8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C9901C-F007-D34C-A3B6-7D4800AEFE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4131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5BFC9-98D0-1247-845F-72BD130C9C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8FE8F2-938D-894B-8EEC-FEFBD9BABF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177A2A-F973-D74E-ABDD-0C66C48A8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10/30/18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1EAFD8-D267-E04C-9812-EAC160D25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80D727-1F21-DF4B-BEF9-409DC5B25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5059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B747CB-4196-E644-8BDD-5382C669A7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EAED00-F5A3-9245-86D6-FBC62D10C8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B0F3A7-3835-494D-866C-C341EC7552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12D23A-A373-3341-870C-551749ADF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10/30/18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35311D-8F79-4D43-AAB7-4BE0269117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7C7CEE-BA64-C048-80FC-B956D0795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3359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77D76-6E94-D74D-9E6C-C65630845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5585B8-55D8-E04C-935C-E5DF43123D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8DA0AB-3D20-F245-8EEE-753CB01F45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597023-914B-1C48-A662-C45CED1548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333465E-1AD0-CC45-9414-9522B5E5D1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D74AE60-5A1E-CD4E-8057-BF7E293AA9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10/30/18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3DBCF6-29A9-D647-8033-C21DB8237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F3DAAC-ABD7-084E-AF3A-AC8827A91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9701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B3D85-1264-594E-9634-564AFF9DB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B23075-25ED-4A46-A2E6-0937B4F1F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10/30/18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5A7C1B-4680-BB4C-A287-96D84FF30B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03D709-FC61-0847-9307-548C9BA80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4657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445643E-C4AB-CA44-9966-C90B600AF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10/30/18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5E2A93-71A0-1043-AFBC-FE9DDDEAA2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E6BE97-608F-0042-9AF1-F671B69AA7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6034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8F8046-DFF7-D845-88B3-9000DEA8D9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11EE21-C88C-7542-AB72-530FCA7269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E14750-EF4B-E846-84D8-C305BDB4F9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2A19B1-0CAD-1D4F-AECA-2D5AA334A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10/30/18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711FD6-05D2-E147-B06E-5564E35A95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5E9CEE-0E1A-7144-9B43-B4F77BE0F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9193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3C456-4CD1-5542-9649-7977EA04D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934C7C-41F9-684D-83B4-7CFC3D0D3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5729D4-6896-EE43-953E-009515DA3B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E3BF87-836E-D440-AE77-793B328709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10/30/18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AC58DA-34BB-6B48-A1B3-601DBCD043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08A82B-DFBC-E649-8805-1558328FA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2900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139C5FB-B460-DF49-A2A5-601211DA2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24A1D2-B154-A44C-907A-BA36B2E424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458662-FB6D-1C41-A8DF-6F3F338040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3FBAC1-F2F2-3048-A465-5B883D0590DC}" type="datetimeFigureOut">
              <a:t>10/30/18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FFB430-3AC7-1C48-A15E-DA5718538C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40556-994D-4E44-87FA-746EDB5C6E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670344-0917-914E-8F2E-F152BD7D48C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4770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openxmlformats.org/officeDocument/2006/relationships/image" Target="../media/image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>
            <a:extLst>
              <a:ext uri="{FF2B5EF4-FFF2-40B4-BE49-F238E27FC236}">
                <a16:creationId xmlns:a16="http://schemas.microsoft.com/office/drawing/2014/main" id="{3DEDAFD8-6A23-2D4B-B399-93CBB8DFEF85}"/>
              </a:ext>
            </a:extLst>
          </p:cNvPr>
          <p:cNvGrpSpPr/>
          <p:nvPr/>
        </p:nvGrpSpPr>
        <p:grpSpPr>
          <a:xfrm>
            <a:off x="1880227" y="4306055"/>
            <a:ext cx="4396059" cy="2551945"/>
            <a:chOff x="-196286" y="4699757"/>
            <a:chExt cx="4396059" cy="255194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27752DE1-1A08-B647-A37E-5894D7E756F1}"/>
                </a:ext>
              </a:extLst>
            </p:cNvPr>
            <p:cNvSpPr txBox="1"/>
            <p:nvPr/>
          </p:nvSpPr>
          <p:spPr>
            <a:xfrm>
              <a:off x="-196286" y="4699757"/>
              <a:ext cx="439605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solidFill>
                    <a:prstClr val="black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Complex interplay with </a:t>
              </a:r>
              <a:r>
                <a:rPr lang="en-US" b="1">
                  <a:solidFill>
                    <a:prstClr val="black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host phenotype</a:t>
              </a:r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C6CCF9BF-3A62-194E-B845-FD4F9FDA5C5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44430" b="-1881"/>
            <a:stretch/>
          </p:blipFill>
          <p:spPr>
            <a:xfrm>
              <a:off x="814293" y="5155022"/>
              <a:ext cx="2374900" cy="1364415"/>
            </a:xfrm>
            <a:prstGeom prst="rect">
              <a:avLst/>
            </a:prstGeom>
          </p:spPr>
        </p:pic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B3F9F046-9125-794D-8325-E012F197056F}"/>
                </a:ext>
              </a:extLst>
            </p:cNvPr>
            <p:cNvSpPr txBox="1"/>
            <p:nvPr/>
          </p:nvSpPr>
          <p:spPr>
            <a:xfrm>
              <a:off x="231447" y="6605371"/>
              <a:ext cx="354059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solidFill>
                    <a:prstClr val="black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Learn ML model to score donors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C8B70BA-017A-914F-AAD4-1A4C18FAC111}"/>
              </a:ext>
            </a:extLst>
          </p:cNvPr>
          <p:cNvGrpSpPr/>
          <p:nvPr/>
        </p:nvGrpSpPr>
        <p:grpSpPr>
          <a:xfrm>
            <a:off x="6526439" y="4326403"/>
            <a:ext cx="4266958" cy="2234250"/>
            <a:chOff x="4784053" y="4507788"/>
            <a:chExt cx="4266958" cy="2234250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3EE612E-F4A4-6F44-A93E-37F54EBAD70C}"/>
                </a:ext>
              </a:extLst>
            </p:cNvPr>
            <p:cNvSpPr txBox="1"/>
            <p:nvPr/>
          </p:nvSpPr>
          <p:spPr>
            <a:xfrm>
              <a:off x="4784053" y="4507788"/>
              <a:ext cx="42669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Little understanding</a:t>
              </a: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 of disease model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BA1E54D1-4C12-3745-83F8-11ED408E6230}"/>
                </a:ext>
              </a:extLst>
            </p:cNvPr>
            <p:cNvSpPr txBox="1"/>
            <p:nvPr/>
          </p:nvSpPr>
          <p:spPr>
            <a:xfrm>
              <a:off x="6489781" y="5070915"/>
              <a:ext cx="855502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6600" b="1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?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C2625F1F-A387-C843-9E7C-32859508C5AC}"/>
                </a:ext>
              </a:extLst>
            </p:cNvPr>
            <p:cNvSpPr txBox="1"/>
            <p:nvPr/>
          </p:nvSpPr>
          <p:spPr>
            <a:xfrm>
              <a:off x="5308172" y="6372706"/>
              <a:ext cx="321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Pick different healthy donors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F01CADA3-1F7B-6D43-9AAC-C3DF7FE39A7F}"/>
              </a:ext>
            </a:extLst>
          </p:cNvPr>
          <p:cNvGrpSpPr/>
          <p:nvPr/>
        </p:nvGrpSpPr>
        <p:grpSpPr>
          <a:xfrm>
            <a:off x="1880227" y="1315156"/>
            <a:ext cx="2724149" cy="2644966"/>
            <a:chOff x="106845" y="1431059"/>
            <a:chExt cx="2724149" cy="2644966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CD5C531B-A6B0-B242-A7E4-2CF63F4F1B40}"/>
                </a:ext>
              </a:extLst>
            </p:cNvPr>
            <p:cNvGrpSpPr/>
            <p:nvPr/>
          </p:nvGrpSpPr>
          <p:grpSpPr>
            <a:xfrm>
              <a:off x="106845" y="1500309"/>
              <a:ext cx="2724149" cy="2506466"/>
              <a:chOff x="228600" y="1515143"/>
              <a:chExt cx="2724149" cy="2506466"/>
            </a:xfrm>
          </p:grpSpPr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3EE0CCF2-3D67-8A4B-A3CF-F108FC77F006}"/>
                  </a:ext>
                </a:extLst>
              </p:cNvPr>
              <p:cNvSpPr txBox="1"/>
              <p:nvPr/>
            </p:nvSpPr>
            <p:spPr>
              <a:xfrm>
                <a:off x="346074" y="1515143"/>
                <a:ext cx="24892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1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Acute dysbiosis</a:t>
                </a:r>
              </a:p>
            </p:txBody>
          </p:sp>
          <p:pic>
            <p:nvPicPr>
              <p:cNvPr id="44" name="Picture 43">
                <a:extLst>
                  <a:ext uri="{FF2B5EF4-FFF2-40B4-BE49-F238E27FC236}">
                    <a16:creationId xmlns:a16="http://schemas.microsoft.com/office/drawing/2014/main" id="{62888998-5A89-114E-845E-3A35F1FF19A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5077" t="57066" r="47097"/>
              <a:stretch/>
            </p:blipFill>
            <p:spPr>
              <a:xfrm>
                <a:off x="717608" y="1977834"/>
                <a:ext cx="1746132" cy="1581084"/>
              </a:xfrm>
              <a:prstGeom prst="rect">
                <a:avLst/>
              </a:prstGeom>
            </p:spPr>
          </p:pic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3A192B3F-C3E4-1143-8633-4FEA3864FC83}"/>
                  </a:ext>
                </a:extLst>
              </p:cNvPr>
              <p:cNvSpPr txBox="1"/>
              <p:nvPr/>
            </p:nvSpPr>
            <p:spPr>
              <a:xfrm>
                <a:off x="228600" y="3652277"/>
                <a:ext cx="272414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Any healthy donor</a:t>
                </a:r>
              </a:p>
            </p:txBody>
          </p:sp>
        </p:grpSp>
        <p:sp>
          <p:nvSpPr>
            <p:cNvPr id="42" name="Rounded Rectangle 41">
              <a:extLst>
                <a:ext uri="{FF2B5EF4-FFF2-40B4-BE49-F238E27FC236}">
                  <a16:creationId xmlns:a16="http://schemas.microsoft.com/office/drawing/2014/main" id="{BD5442EB-11AF-A44B-A686-4CC9B5750EB6}"/>
                </a:ext>
              </a:extLst>
            </p:cNvPr>
            <p:cNvSpPr/>
            <p:nvPr/>
          </p:nvSpPr>
          <p:spPr>
            <a:xfrm>
              <a:off x="224319" y="1431059"/>
              <a:ext cx="2489200" cy="2644966"/>
            </a:xfrm>
            <a:prstGeom prst="roundRect">
              <a:avLst/>
            </a:prstGeom>
            <a:noFill/>
            <a:ln w="25400" cap="flat" cmpd="sng" algn="ctr">
              <a:solidFill>
                <a:srgbClr val="DDDDD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32AF8499-23B8-5A4D-999E-191959D6695F}"/>
              </a:ext>
            </a:extLst>
          </p:cNvPr>
          <p:cNvGrpSpPr/>
          <p:nvPr/>
        </p:nvGrpSpPr>
        <p:grpSpPr>
          <a:xfrm>
            <a:off x="4722652" y="1315156"/>
            <a:ext cx="2696494" cy="2644966"/>
            <a:chOff x="2995764" y="1431059"/>
            <a:chExt cx="2696494" cy="2644966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3421F243-DDCB-F941-8396-D2C347677448}"/>
                </a:ext>
              </a:extLst>
            </p:cNvPr>
            <p:cNvGrpSpPr/>
            <p:nvPr/>
          </p:nvGrpSpPr>
          <p:grpSpPr>
            <a:xfrm>
              <a:off x="2995764" y="1431059"/>
              <a:ext cx="2696494" cy="2644966"/>
              <a:chOff x="3068558" y="1515143"/>
              <a:chExt cx="2696494" cy="2644966"/>
            </a:xfrm>
          </p:grpSpPr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33EC0D38-8528-7E4F-9817-4B9B574FBFA2}"/>
                  </a:ext>
                </a:extLst>
              </p:cNvPr>
              <p:cNvSpPr txBox="1"/>
              <p:nvPr/>
            </p:nvSpPr>
            <p:spPr>
              <a:xfrm>
                <a:off x="3172205" y="1515143"/>
                <a:ext cx="24892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Absence or presence of </a:t>
                </a:r>
                <a:r>
                  <a:rPr kumimoji="0" lang="en-US" sz="1800" b="1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individual taxa</a:t>
                </a:r>
              </a:p>
            </p:txBody>
          </p:sp>
          <p:pic>
            <p:nvPicPr>
              <p:cNvPr id="50" name="Picture 49">
                <a:extLst>
                  <a:ext uri="{FF2B5EF4-FFF2-40B4-BE49-F238E27FC236}">
                    <a16:creationId xmlns:a16="http://schemas.microsoft.com/office/drawing/2014/main" id="{786A2B57-537C-3E4F-8C9C-845919CF87A0}"/>
                  </a:ext>
                </a:extLst>
              </p:cNvPr>
              <p:cNvPicPr>
                <a:picLocks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1139" r="21306"/>
              <a:stretch/>
            </p:blipFill>
            <p:spPr>
              <a:xfrm>
                <a:off x="3730192" y="2310739"/>
                <a:ext cx="1373226" cy="1053775"/>
              </a:xfrm>
              <a:prstGeom prst="rect">
                <a:avLst/>
              </a:prstGeom>
            </p:spPr>
          </p:pic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AA14D54E-82DA-8445-B4D1-0D8EB9A9907A}"/>
                  </a:ext>
                </a:extLst>
              </p:cNvPr>
              <p:cNvSpPr txBox="1"/>
              <p:nvPr/>
            </p:nvSpPr>
            <p:spPr>
              <a:xfrm>
                <a:off x="3068558" y="3513778"/>
                <a:ext cx="269649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Maximize missing taxa or competitors</a:t>
                </a:r>
              </a:p>
            </p:txBody>
          </p:sp>
        </p:grpSp>
        <p:sp>
          <p:nvSpPr>
            <p:cNvPr id="48" name="Rounded Rectangle 47">
              <a:extLst>
                <a:ext uri="{FF2B5EF4-FFF2-40B4-BE49-F238E27FC236}">
                  <a16:creationId xmlns:a16="http://schemas.microsoft.com/office/drawing/2014/main" id="{0874001C-45BB-EE4C-92CB-1B3E2FEBAF4C}"/>
                </a:ext>
              </a:extLst>
            </p:cNvPr>
            <p:cNvSpPr/>
            <p:nvPr/>
          </p:nvSpPr>
          <p:spPr>
            <a:xfrm>
              <a:off x="3019416" y="1431059"/>
              <a:ext cx="2649190" cy="2644966"/>
            </a:xfrm>
            <a:prstGeom prst="roundRect">
              <a:avLst/>
            </a:prstGeom>
            <a:noFill/>
            <a:ln w="25400" cap="flat" cmpd="sng" algn="ctr">
              <a:solidFill>
                <a:srgbClr val="DDDDD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825EA140-DFB6-8E47-9BEF-F976F214F274}"/>
              </a:ext>
            </a:extLst>
          </p:cNvPr>
          <p:cNvGrpSpPr/>
          <p:nvPr/>
        </p:nvGrpSpPr>
        <p:grpSpPr>
          <a:xfrm>
            <a:off x="7665745" y="1315156"/>
            <a:ext cx="2965150" cy="2644966"/>
            <a:chOff x="5892363" y="1431059"/>
            <a:chExt cx="2965150" cy="2644966"/>
          </a:xfrm>
        </p:grpSpPr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347DB3D6-3DB4-9D43-86A1-ABF314B66328}"/>
                </a:ext>
              </a:extLst>
            </p:cNvPr>
            <p:cNvGrpSpPr/>
            <p:nvPr/>
          </p:nvGrpSpPr>
          <p:grpSpPr>
            <a:xfrm>
              <a:off x="5916026" y="1500309"/>
              <a:ext cx="2917825" cy="2506466"/>
              <a:chOff x="5978783" y="1515143"/>
              <a:chExt cx="2917825" cy="2506466"/>
            </a:xfrm>
          </p:grpSpPr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4F3B9B3A-EA14-6041-8DFE-FE09F16695EE}"/>
                  </a:ext>
                </a:extLst>
              </p:cNvPr>
              <p:cNvSpPr txBox="1"/>
              <p:nvPr/>
            </p:nvSpPr>
            <p:spPr>
              <a:xfrm>
                <a:off x="6066095" y="1515143"/>
                <a:ext cx="27432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Absence or presence of </a:t>
                </a:r>
                <a:r>
                  <a:rPr kumimoji="0" lang="en-US" sz="1800" b="1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community-level </a:t>
                </a:r>
                <a:r>
                  <a: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function</a:t>
                </a:r>
              </a:p>
            </p:txBody>
          </p:sp>
          <p:pic>
            <p:nvPicPr>
              <p:cNvPr id="56" name="Picture 55">
                <a:extLst>
                  <a:ext uri="{FF2B5EF4-FFF2-40B4-BE49-F238E27FC236}">
                    <a16:creationId xmlns:a16="http://schemas.microsoft.com/office/drawing/2014/main" id="{EFF8D1F2-22F9-1B4A-BE0A-F1AA635F8FF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2248" t="2725" r="2412" b="48517"/>
              <a:stretch/>
            </p:blipFill>
            <p:spPr>
              <a:xfrm>
                <a:off x="6025557" y="2449009"/>
                <a:ext cx="2824277" cy="915733"/>
              </a:xfrm>
              <a:prstGeom prst="rect">
                <a:avLst/>
              </a:prstGeom>
            </p:spPr>
          </p:pic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0CB63E52-31E3-A445-A03D-E22CB20E5255}"/>
                  </a:ext>
                </a:extLst>
              </p:cNvPr>
              <p:cNvSpPr txBox="1"/>
              <p:nvPr/>
            </p:nvSpPr>
            <p:spPr>
              <a:xfrm>
                <a:off x="5978783" y="3652277"/>
                <a:ext cx="291782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Ex-vivo experiments</a:t>
                </a:r>
              </a:p>
            </p:txBody>
          </p:sp>
        </p:grpSp>
        <p:sp>
          <p:nvSpPr>
            <p:cNvPr id="54" name="Rounded Rectangle 53">
              <a:extLst>
                <a:ext uri="{FF2B5EF4-FFF2-40B4-BE49-F238E27FC236}">
                  <a16:creationId xmlns:a16="http://schemas.microsoft.com/office/drawing/2014/main" id="{35DBE3DA-0A62-2C48-B956-3B1B627F8EDE}"/>
                </a:ext>
              </a:extLst>
            </p:cNvPr>
            <p:cNvSpPr/>
            <p:nvPr/>
          </p:nvSpPr>
          <p:spPr>
            <a:xfrm>
              <a:off x="5892363" y="1431059"/>
              <a:ext cx="2965150" cy="2644966"/>
            </a:xfrm>
            <a:prstGeom prst="roundRect">
              <a:avLst/>
            </a:prstGeom>
            <a:noFill/>
            <a:ln w="25400" cap="flat" cmpd="sng" algn="ctr">
              <a:solidFill>
                <a:srgbClr val="DDDDD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58" name="Rounded Rectangle 57">
            <a:extLst>
              <a:ext uri="{FF2B5EF4-FFF2-40B4-BE49-F238E27FC236}">
                <a16:creationId xmlns:a16="http://schemas.microsoft.com/office/drawing/2014/main" id="{4814583F-E804-C849-BBF1-EA7EA8A861E2}"/>
              </a:ext>
            </a:extLst>
          </p:cNvPr>
          <p:cNvSpPr/>
          <p:nvPr/>
        </p:nvSpPr>
        <p:spPr>
          <a:xfrm>
            <a:off x="6526439" y="4260353"/>
            <a:ext cx="4266958" cy="2366350"/>
          </a:xfrm>
          <a:prstGeom prst="roundRect">
            <a:avLst/>
          </a:prstGeom>
          <a:noFill/>
          <a:ln w="25400" cap="flat" cmpd="sng" algn="ctr">
            <a:solidFill>
              <a:srgbClr val="DDDDDD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9" name="Rounded Rectangle 58">
            <a:extLst>
              <a:ext uri="{FF2B5EF4-FFF2-40B4-BE49-F238E27FC236}">
                <a16:creationId xmlns:a16="http://schemas.microsoft.com/office/drawing/2014/main" id="{5F368804-8CBC-2E44-92C1-D09662830CFB}"/>
              </a:ext>
            </a:extLst>
          </p:cNvPr>
          <p:cNvSpPr/>
          <p:nvPr/>
        </p:nvSpPr>
        <p:spPr>
          <a:xfrm>
            <a:off x="1944777" y="4260353"/>
            <a:ext cx="4266958" cy="2366350"/>
          </a:xfrm>
          <a:prstGeom prst="roundRect">
            <a:avLst/>
          </a:prstGeom>
          <a:noFill/>
          <a:ln w="25400" cap="flat" cmpd="sng" algn="ctr">
            <a:solidFill>
              <a:srgbClr val="DDDDDD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370283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89D7D2A-AD7B-714E-821F-9D789A57E9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690" y="2847109"/>
            <a:ext cx="9144000" cy="2743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2409E11-86BD-444A-A8B6-3FF8673D25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690" y="1018309"/>
            <a:ext cx="914400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765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D878479A-8202-4649-A57E-C104180D6F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358" y="2303252"/>
            <a:ext cx="10977115" cy="439084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C486364-1F09-6E44-AFF9-62110BAF23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359" y="474452"/>
            <a:ext cx="1097280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870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45</Words>
  <Application>Microsoft Macintosh PowerPoint</Application>
  <PresentationFormat>Widescreen</PresentationFormat>
  <Paragraphs>11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 Unicode MS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Claire Duvallet</dc:creator>
  <cp:lastModifiedBy>Claire Duvallet</cp:lastModifiedBy>
  <cp:revision>6</cp:revision>
  <dcterms:created xsi:type="dcterms:W3CDTF">2018-10-26T23:43:46Z</dcterms:created>
  <dcterms:modified xsi:type="dcterms:W3CDTF">2018-10-30T15:00:04Z</dcterms:modified>
</cp:coreProperties>
</file>

<file path=docProps/thumbnail.jpeg>
</file>